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004A97"/>
    <a:srgbClr val="189AA2"/>
    <a:srgbClr val="EE4024"/>
    <a:srgbClr val="1CC0DD"/>
    <a:srgbClr val="FAB018"/>
    <a:srgbClr val="D60093"/>
    <a:srgbClr val="FF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>
    <p:restoredLeft sz="34559" autoAdjust="0"/>
    <p:restoredTop sz="86380" autoAdjust="0"/>
  </p:normalViewPr>
  <p:slideViewPr>
    <p:cSldViewPr>
      <p:cViewPr varScale="1">
        <p:scale>
          <a:sx n="63" d="100"/>
          <a:sy n="63" d="100"/>
        </p:scale>
        <p:origin x="-8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4018E-762B-4726-99A9-1D30704BE2B1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90422-68A8-4FC3-85D9-0F56CFCE88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8593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9802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885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5405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521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4588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90422-68A8-4FC3-85D9-0F56CFCE882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7750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2861470"/>
      </p:ext>
    </p:extLst>
  </p:cSld>
  <p:clrMapOvr>
    <a:masterClrMapping/>
  </p:clrMapOvr>
  <p:transition spd="slow" advClick="0" advTm="5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977000"/>
      </p:ext>
    </p:extLst>
  </p:cSld>
  <p:clrMapOvr>
    <a:masterClrMapping/>
  </p:clrMapOvr>
  <p:transition spd="slow" advClick="0" advTm="5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609729"/>
      </p:ext>
    </p:extLst>
  </p:cSld>
  <p:clrMapOvr>
    <a:masterClrMapping/>
  </p:clrMapOvr>
  <p:transition spd="slow" advClick="0" advTm="5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53226083"/>
      </p:ext>
    </p:extLst>
  </p:cSld>
  <p:clrMapOvr>
    <a:masterClrMapping/>
  </p:clrMapOvr>
  <p:transition spd="slow" advClick="0" advTm="5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0139338"/>
      </p:ext>
    </p:extLst>
  </p:cSld>
  <p:clrMapOvr>
    <a:masterClrMapping/>
  </p:clrMapOvr>
  <p:transition spd="slow" advClick="0" advTm="5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045967"/>
      </p:ext>
    </p:extLst>
  </p:cSld>
  <p:clrMapOvr>
    <a:masterClrMapping/>
  </p:clrMapOvr>
  <p:transition spd="slow" advClick="0" advTm="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5199984"/>
      </p:ext>
    </p:extLst>
  </p:cSld>
  <p:clrMapOvr>
    <a:masterClrMapping/>
  </p:clrMapOvr>
  <p:transition spd="slow" advClick="0" advTm="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976818"/>
      </p:ext>
    </p:extLst>
  </p:cSld>
  <p:clrMapOvr>
    <a:masterClrMapping/>
  </p:clrMapOvr>
  <p:transition spd="slow" advClick="0" advTm="5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7504692"/>
      </p:ext>
    </p:extLst>
  </p:cSld>
  <p:clrMapOvr>
    <a:masterClrMapping/>
  </p:clrMapOvr>
  <p:transition spd="slow" advClick="0" advTm="5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8407652"/>
      </p:ext>
    </p:extLst>
  </p:cSld>
  <p:clrMapOvr>
    <a:masterClrMapping/>
  </p:clrMapOvr>
  <p:transition spd="slow" advClick="0" advTm="5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A687-AC4B-4134-9C52-8ABE0F3C372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046213"/>
      </p:ext>
    </p:extLst>
  </p:cSld>
  <p:clrMapOvr>
    <a:masterClrMapping/>
  </p:clrMapOvr>
  <p:transition spd="slow" advClick="0" advTm="5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A687-AC4B-4134-9C52-8ABE0F3C372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EBDD3-1C66-457D-9F87-2CEC78F833C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1141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audio" Target="../media/audio1.wav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13" Type="http://schemas.openxmlformats.org/officeDocument/2006/relationships/image" Target="../media/image92.emf"/><Relationship Id="rId3" Type="http://schemas.openxmlformats.org/officeDocument/2006/relationships/audio" Target="../media/audio10.wav"/><Relationship Id="rId7" Type="http://schemas.openxmlformats.org/officeDocument/2006/relationships/image" Target="../media/image86.emf"/><Relationship Id="rId12" Type="http://schemas.openxmlformats.org/officeDocument/2006/relationships/image" Target="../media/image9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11" Type="http://schemas.openxmlformats.org/officeDocument/2006/relationships/image" Target="../media/image90.emf"/><Relationship Id="rId5" Type="http://schemas.openxmlformats.org/officeDocument/2006/relationships/image" Target="../media/image84.emf"/><Relationship Id="rId10" Type="http://schemas.openxmlformats.org/officeDocument/2006/relationships/image" Target="../media/image89.emf"/><Relationship Id="rId4" Type="http://schemas.openxmlformats.org/officeDocument/2006/relationships/image" Target="../media/image83.emf"/><Relationship Id="rId9" Type="http://schemas.openxmlformats.org/officeDocument/2006/relationships/image" Target="../media/image8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emf"/><Relationship Id="rId5" Type="http://schemas.openxmlformats.org/officeDocument/2006/relationships/image" Target="../media/image82.emf"/><Relationship Id="rId4" Type="http://schemas.openxmlformats.org/officeDocument/2006/relationships/image" Target="../media/image9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30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28.emf"/><Relationship Id="rId5" Type="http://schemas.openxmlformats.org/officeDocument/2006/relationships/image" Target="../media/image22.emf"/><Relationship Id="rId15" Type="http://schemas.openxmlformats.org/officeDocument/2006/relationships/image" Target="../media/image19.emf"/><Relationship Id="rId10" Type="http://schemas.openxmlformats.org/officeDocument/2006/relationships/image" Target="../media/image27.emf"/><Relationship Id="rId4" Type="http://schemas.openxmlformats.org/officeDocument/2006/relationships/image" Target="../media/image21.emf"/><Relationship Id="rId9" Type="http://schemas.openxmlformats.org/officeDocument/2006/relationships/image" Target="../media/image26.emf"/><Relationship Id="rId14" Type="http://schemas.openxmlformats.org/officeDocument/2006/relationships/image" Target="../media/image3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audio7.wav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image" Target="../media/image58.emf"/><Relationship Id="rId18" Type="http://schemas.openxmlformats.org/officeDocument/2006/relationships/image" Target="../media/image63.emf"/><Relationship Id="rId26" Type="http://schemas.openxmlformats.org/officeDocument/2006/relationships/image" Target="../media/image71.emf"/><Relationship Id="rId3" Type="http://schemas.openxmlformats.org/officeDocument/2006/relationships/audio" Target="../media/audio8.wav"/><Relationship Id="rId21" Type="http://schemas.openxmlformats.org/officeDocument/2006/relationships/image" Target="../media/image66.emf"/><Relationship Id="rId7" Type="http://schemas.openxmlformats.org/officeDocument/2006/relationships/image" Target="../media/image52.emf"/><Relationship Id="rId12" Type="http://schemas.openxmlformats.org/officeDocument/2006/relationships/image" Target="../media/image57.emf"/><Relationship Id="rId17" Type="http://schemas.openxmlformats.org/officeDocument/2006/relationships/image" Target="../media/image62.emf"/><Relationship Id="rId25" Type="http://schemas.openxmlformats.org/officeDocument/2006/relationships/image" Target="../media/image70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1.emf"/><Relationship Id="rId20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11" Type="http://schemas.openxmlformats.org/officeDocument/2006/relationships/image" Target="../media/image56.emf"/><Relationship Id="rId24" Type="http://schemas.openxmlformats.org/officeDocument/2006/relationships/image" Target="../media/image69.emf"/><Relationship Id="rId5" Type="http://schemas.openxmlformats.org/officeDocument/2006/relationships/image" Target="../media/image50.jpeg"/><Relationship Id="rId15" Type="http://schemas.openxmlformats.org/officeDocument/2006/relationships/image" Target="../media/image60.emf"/><Relationship Id="rId23" Type="http://schemas.openxmlformats.org/officeDocument/2006/relationships/image" Target="../media/image68.emf"/><Relationship Id="rId10" Type="http://schemas.openxmlformats.org/officeDocument/2006/relationships/image" Target="../media/image55.emf"/><Relationship Id="rId19" Type="http://schemas.openxmlformats.org/officeDocument/2006/relationships/image" Target="../media/image64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Relationship Id="rId14" Type="http://schemas.openxmlformats.org/officeDocument/2006/relationships/image" Target="../media/image59.emf"/><Relationship Id="rId22" Type="http://schemas.openxmlformats.org/officeDocument/2006/relationships/image" Target="../media/image6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78.emf"/><Relationship Id="rId3" Type="http://schemas.openxmlformats.org/officeDocument/2006/relationships/audio" Target="../media/audio9.wav"/><Relationship Id="rId7" Type="http://schemas.openxmlformats.org/officeDocument/2006/relationships/image" Target="../media/image39.emf"/><Relationship Id="rId12" Type="http://schemas.openxmlformats.org/officeDocument/2006/relationships/image" Target="../media/image77.emf"/><Relationship Id="rId1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11" Type="http://schemas.openxmlformats.org/officeDocument/2006/relationships/image" Target="../media/image57.emf"/><Relationship Id="rId5" Type="http://schemas.openxmlformats.org/officeDocument/2006/relationships/image" Target="../media/image73.emf"/><Relationship Id="rId15" Type="http://schemas.openxmlformats.org/officeDocument/2006/relationships/image" Target="../media/image80.emf"/><Relationship Id="rId10" Type="http://schemas.openxmlformats.org/officeDocument/2006/relationships/image" Target="../media/image56.emf"/><Relationship Id="rId4" Type="http://schemas.openxmlformats.org/officeDocument/2006/relationships/image" Target="../media/image72.emf"/><Relationship Id="rId9" Type="http://schemas.openxmlformats.org/officeDocument/2006/relationships/image" Target="../media/image76.emf"/><Relationship Id="rId14" Type="http://schemas.openxmlformats.org/officeDocument/2006/relationships/image" Target="../media/image7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191F88-C5FB-40BB-A2A9-AC99EC318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-1"/>
            <a:ext cx="9289032" cy="68850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5A8913A-A5AA-4FE9-AD21-7CCD8A99F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-2115616"/>
            <a:ext cx="9793088" cy="952063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6F64A25-FD6A-4010-9CD4-CC89369C2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8975" y="317527"/>
            <a:ext cx="6034042" cy="40440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94FDB0-68E1-432F-B299-AC831637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294" y="1340768"/>
            <a:ext cx="1345412" cy="4680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3F2B322D-7B78-407E-AC59-93C814597A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262" y="836712"/>
            <a:ext cx="2331000" cy="587088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1BC2264-3FDF-4F05-A43B-AD311F079A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" y="5589239"/>
            <a:ext cx="1481692" cy="11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809803"/>
      </p:ext>
    </p:extLst>
  </p:cSld>
  <p:clrMapOvr>
    <a:masterClrMapping/>
  </p:clrMapOvr>
  <p:transition spd="slow" advClick="0" advTm="5000">
    <p:wipe/>
    <p:sndAc>
      <p:stSnd>
        <p:snd r:embed="rId3" name="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1C963957-4DBB-4AEF-B2E5-E4AD01866A5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79D82A51-63A0-4FFB-8283-FFD6FEE18C1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D80F29E-F8EB-4CCD-A010-78A2730CC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260648"/>
            <a:ext cx="2933697" cy="280831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FC0D2588-255F-420E-ABE7-855CB983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262558"/>
            <a:ext cx="2933697" cy="280831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99F3CB47-94FE-4574-B33E-901652BCD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260648"/>
            <a:ext cx="2933697" cy="280831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ED5A3B8E-0979-433F-BF0E-E7CD78FDAE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0136" y="3140968"/>
            <a:ext cx="2933697" cy="28083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66178DD-8372-49D0-BC4D-0E8771D39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48679"/>
            <a:ext cx="1952282" cy="1740817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748C189E-60A9-45C9-BE60-378C391E639E}"/>
              </a:ext>
            </a:extLst>
          </p:cNvPr>
          <p:cNvSpPr/>
          <p:nvPr/>
        </p:nvSpPr>
        <p:spPr>
          <a:xfrm>
            <a:off x="713075" y="2708921"/>
            <a:ext cx="1407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КРАЖА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ИМУЩЕСТВА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9784596-E441-49B6-89B2-FBE6B4D7A2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6041" y="867293"/>
            <a:ext cx="2295872" cy="15650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A88293F-B515-49ED-ADA0-11AAB23AE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131" y="195007"/>
            <a:ext cx="1225153" cy="2291862"/>
          </a:xfrm>
          <a:prstGeom prst="rect">
            <a:avLst/>
          </a:prstGeom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94C9EEB-A1A6-4DDA-AD76-0E030F4F20F3}"/>
              </a:ext>
            </a:extLst>
          </p:cNvPr>
          <p:cNvSpPr/>
          <p:nvPr/>
        </p:nvSpPr>
        <p:spPr>
          <a:xfrm>
            <a:off x="3979210" y="2718183"/>
            <a:ext cx="1334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ФЕЙКОВЫЙ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АККАУНТ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002FB480-355E-4436-AF56-08D3058DD0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543" y="776081"/>
            <a:ext cx="2295872" cy="1565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BF2ACAE-362E-4C77-813A-708AF769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693" y="-1137587"/>
            <a:ext cx="1291763" cy="113724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53E7FD31-B96D-4F24-AAA8-7D750DC1C9BB}"/>
              </a:ext>
            </a:extLst>
          </p:cNvPr>
          <p:cNvSpPr/>
          <p:nvPr/>
        </p:nvSpPr>
        <p:spPr>
          <a:xfrm>
            <a:off x="6439722" y="2708920"/>
            <a:ext cx="2510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НАВЯЗЧИВАЯ РЕКЛАМА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 ЗВОНКИ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3BED571C-1907-42C6-A70B-C09F1699F489}"/>
              </a:ext>
            </a:extLst>
          </p:cNvPr>
          <p:cNvSpPr/>
          <p:nvPr/>
        </p:nvSpPr>
        <p:spPr>
          <a:xfrm>
            <a:off x="16726" y="5622894"/>
            <a:ext cx="2997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МОГУТ СОБРАТЬ И ПРОДАТЬ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ИНФОРМАЦИЮ О ТЕБЕ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B8C8D26-7A9C-4E4B-87B0-E948F4B7D4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561" y="3544788"/>
            <a:ext cx="1591009" cy="1916970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xmlns="" id="{55F32B86-E0B4-4BB8-BB7D-E03C0C6E5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216" y="3142878"/>
            <a:ext cx="2933697" cy="2808312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xmlns="" id="{436EC482-83D3-4B37-B4C7-693A97239A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308" y="3605507"/>
            <a:ext cx="1131788" cy="3723895"/>
          </a:xfrm>
          <a:prstGeom prst="rect">
            <a:avLst/>
          </a:prstGeom>
        </p:spPr>
      </p:pic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839347B2-3AF2-41D9-8B07-31160B06E22B}"/>
              </a:ext>
            </a:extLst>
          </p:cNvPr>
          <p:cNvSpPr/>
          <p:nvPr/>
        </p:nvSpPr>
        <p:spPr>
          <a:xfrm>
            <a:off x="3044662" y="5632156"/>
            <a:ext cx="32031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ТВОИ ФОТО И ВИДЕО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СКОПИРУЮТ БЕЗ РАЗРЕШЕНИЯ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F85F1F7-B91A-4327-A678-F3803DB97E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9430" y="3605507"/>
            <a:ext cx="1965494" cy="3725563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xmlns="" id="{45D2BC9B-8764-4B9B-A25E-E9617FF7F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568" y="3140968"/>
            <a:ext cx="2933697" cy="2808312"/>
          </a:xfrm>
          <a:prstGeom prst="rect">
            <a:avLst/>
          </a:prstGeom>
        </p:spPr>
      </p:pic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xmlns="" id="{32C5EB4D-ACC9-4851-B8BF-94123F07BBE1}"/>
              </a:ext>
            </a:extLst>
          </p:cNvPr>
          <p:cNvSpPr/>
          <p:nvPr/>
        </p:nvSpPr>
        <p:spPr>
          <a:xfrm>
            <a:off x="6612847" y="5622893"/>
            <a:ext cx="21643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Arial Narrow" panose="020B0606020202030204" pitchFamily="34" charset="0"/>
              </a:rPr>
              <a:t>ТЫ МОЖЕШЬ СТАТЬ</a:t>
            </a:r>
          </a:p>
          <a:p>
            <a:pPr lvl="0" algn="ctr"/>
            <a:r>
              <a:rPr lang="ru-RU" dirty="0">
                <a:latin typeface="Arial Narrow" panose="020B0606020202030204" pitchFamily="34" charset="0"/>
              </a:rPr>
              <a:t>ОБЪЕКТОМ СЛЕЖКИ</a:t>
            </a:r>
          </a:p>
        </p:txBody>
      </p:sp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9A5E1A3A-9A32-40CD-9FCA-510B7DC1EF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9756" y="3733687"/>
            <a:ext cx="2199660" cy="149947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F0EFDFFE-AF88-49C9-9492-E44F350F06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0676" y="3515258"/>
            <a:ext cx="757819" cy="114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3574573"/>
      </p:ext>
    </p:extLst>
  </p:cSld>
  <p:clrMapOvr>
    <a:masterClrMapping/>
  </p:clrMapOvr>
  <p:transition spd="slow" advClick="0" advTm="5000">
    <p:wipe/>
    <p:sndAc>
      <p:stSnd>
        <p:snd r:embed="rId3" name="10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-0.00694 L -0.03958 -0.00671 C -0.03923 0.00509 -0.03923 0.01713 -0.03854 0.02917 C -0.03854 0.03056 -0.03784 0.03171 -0.0375 0.03334 C -0.03715 0.03634 -0.0368 0.03982 -0.03646 0.04306 C -0.03402 0.03796 -0.03437 0.03959 -0.03333 0.03334 C -0.03333 0.03218 -0.03246 0.02315 -0.03125 0.02084 C -0.03055 0.01898 -0.02899 0.01806 -0.02812 0.01667 C -0.02725 0.01482 -0.02673 0.01296 -0.02604 0.01111 C -0.02517 0.0081 -0.02465 0.00417 -0.02396 0.00139 C -0.01944 0.00741 -0.02135 0.00347 -0.01875 0.01389 L -0.01771 0.01806 L -0.01666 0.02222 C -0.01666 0.02292 -0.0151 0.03866 -0.01458 0.04028 C -0.01389 0.04306 -0.01093 0.04653 -0.00937 0.04861 C -0.00902 0.04584 -0.00868 0.04306 -0.00833 0.04028 C -0.00798 0.03658 -0.00781 0.03264 -0.00729 0.02917 C -0.00711 0.02755 -0.00659 0.02639 -0.00625 0.025 C -0.0059 0.02315 -0.00573 0.02107 -0.00521 0.01945 C -0.00434 0.01505 -0.00312 0.01111 -0.00208 0.00695 C -0.00086 0.00162 -0.00156 0.00394 -3.05556E-6 -1.85185E-6 " pathEditMode="relative" rAng="0" ptsTypes="AAAAAAAAAAAAAAAAAAAAA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-2.77778E-7 0.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191 0.12616 L 0.00642 0.56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2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4" grpId="0"/>
      <p:bldP spid="55" grpId="0"/>
      <p:bldP spid="56" grpId="0"/>
      <p:bldP spid="77" grpId="0"/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96F13BD-6387-4CF4-9586-01DB341A1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147551"/>
            <a:ext cx="5181827" cy="49350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945DC8B-0B79-4F18-B639-6151E6D1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0152" y="773794"/>
            <a:ext cx="2690363" cy="58708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07DC093-7898-4083-B090-BC2EAD219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1885" y="2564904"/>
            <a:ext cx="1377239" cy="238853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1D4AE6D-2CDF-485B-A4B5-EEF7F395F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178" y="3355834"/>
            <a:ext cx="1631700" cy="164537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4C662AB-280B-480F-A94C-8DB6ACCCFB96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00F6184-480A-4D2C-B026-EF73C7EC9610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0442969"/>
      </p:ext>
    </p:extLst>
  </p:cSld>
  <p:clrMapOvr>
    <a:masterClrMapping/>
  </p:clrMapOvr>
  <p:transition spd="slow" advClick="0" advTm="20000">
    <p:wipe/>
    <p:sndAc>
      <p:stSnd>
        <p:snd r:embed="rId3" name="1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0"/>
                            </p:stCondLst>
                            <p:childTnLst>
                              <p:par>
                                <p:cTn id="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7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141D69-1B4C-46AB-AD89-BD68E96AF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2870"/>
            <a:ext cx="10297143" cy="762247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B57B55C-1F93-471D-9846-84B94346F4E0}"/>
              </a:ext>
            </a:extLst>
          </p:cNvPr>
          <p:cNvSpPr/>
          <p:nvPr/>
        </p:nvSpPr>
        <p:spPr>
          <a:xfrm>
            <a:off x="6489616" y="935335"/>
            <a:ext cx="1970411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РАССМАТРИВАЕТ</a:t>
            </a:r>
            <a:endParaRPr lang="en-US" sz="2800" b="1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ED73DA9-BEA9-4E1A-8090-BF282505A193}"/>
              </a:ext>
            </a:extLst>
          </p:cNvPr>
          <p:cNvSpPr/>
          <p:nvPr/>
        </p:nvSpPr>
        <p:spPr>
          <a:xfrm>
            <a:off x="4578336" y="2468245"/>
            <a:ext cx="1585690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ХОДИТ </a:t>
            </a:r>
            <a:br>
              <a:rPr lang="ru-RU" sz="2800" b="1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</a:br>
            <a:r>
              <a:rPr lang="ru-RU" sz="2800" baseline="30000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5B6CD53-EF13-4700-BBCF-43A6E07D5907}"/>
              </a:ext>
            </a:extLst>
          </p:cNvPr>
          <p:cNvSpPr/>
          <p:nvPr/>
        </p:nvSpPr>
        <p:spPr>
          <a:xfrm>
            <a:off x="6489616" y="3816171"/>
            <a:ext cx="174438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2567A15-D9A2-48C4-9248-FFF6995D3443}"/>
              </a:ext>
            </a:extLst>
          </p:cNvPr>
          <p:cNvSpPr/>
          <p:nvPr/>
        </p:nvSpPr>
        <p:spPr>
          <a:xfrm>
            <a:off x="4572000" y="5589240"/>
            <a:ext cx="2390398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ВЕДЕТ РЕЕСТР </a:t>
            </a:r>
            <a:endParaRPr lang="en-US" sz="2800" b="1" baseline="30000" dirty="0">
              <a:solidFill>
                <a:schemeClr val="accent5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r>
              <a:rPr lang="ru-RU" sz="2800" baseline="30000" dirty="0">
                <a:solidFill>
                  <a:schemeClr val="accent5">
                    <a:lumMod val="75000"/>
                  </a:schemeClr>
                </a:solidFill>
                <a:latin typeface="Arial Narrow" panose="020B0606020202030204" pitchFamily="34" charset="0"/>
              </a:rPr>
              <a:t>БЛОКИРОВКИ САЙТОВ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968668-BFDC-4CE1-A352-66C7B3354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688" y="476671"/>
            <a:ext cx="1058663" cy="122472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30650B7-B179-4177-AB68-EA449AE1E1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2016429"/>
            <a:ext cx="1233488" cy="1234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D8CA5F8-D986-4506-B414-CC62EE235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000" y="3556073"/>
            <a:ext cx="1350038" cy="11761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D6C76F5-21CD-451A-BA29-D8475C72D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913" y="5030340"/>
            <a:ext cx="1194638" cy="11178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802B565B-338D-4302-BD02-698679F91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819" y="1460262"/>
            <a:ext cx="1988045" cy="539773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631B106A-5531-448C-949D-8A27B11269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1640" y="3394388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78975799"/>
      </p:ext>
    </p:extLst>
  </p:cSld>
  <p:clrMapOvr>
    <a:masterClrMapping/>
  </p:clrMapOvr>
  <p:transition spd="slow" advClick="0" advTm="5000">
    <p:wipe/>
    <p:sndAc>
      <p:stSnd>
        <p:snd r:embed="rId2" name="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7B4BB17-97D7-42C1-80CD-D172A39B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48" y="2148356"/>
            <a:ext cx="2070118" cy="450114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99CD08DA-354F-4C63-BB69-AB96F227B476}"/>
              </a:ext>
            </a:extLst>
          </p:cNvPr>
          <p:cNvSpPr/>
          <p:nvPr/>
        </p:nvSpPr>
        <p:spPr>
          <a:xfrm>
            <a:off x="5785581" y="1104880"/>
            <a:ext cx="1657826" cy="36215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400" b="1" baseline="30000" dirty="0">
                <a:solidFill>
                  <a:srgbClr val="00B0F0"/>
                </a:solidFill>
                <a:latin typeface="Arial Narrow" panose="020B0606020202030204" pitchFamily="34" charset="0"/>
              </a:rPr>
              <a:t>?</a:t>
            </a:r>
            <a:endParaRPr lang="ru-RU" sz="34400" baseline="30000" dirty="0">
              <a:solidFill>
                <a:srgbClr val="00B0F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5C2E5B-0617-4A6E-862F-AAC3EA2D8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329" y="2492896"/>
            <a:ext cx="2446383" cy="40324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5F148-D506-429C-B620-4CA6A4DA5C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859" y="3631012"/>
            <a:ext cx="1886835" cy="23389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2F416C-A145-4895-990B-02AF2BC07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422" y="520272"/>
            <a:ext cx="4726543" cy="157159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3CDD5AA-C4A7-45A6-BB37-13CFBADBA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97" y="1728970"/>
            <a:ext cx="3117713" cy="158436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25ECC49-039B-4BF3-8F4B-54D954891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0112" y="3631012"/>
            <a:ext cx="301088" cy="30132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186AE7AC-2669-4A13-9E2A-F24A1AFB5183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CC09698-52CD-456F-BC50-0FCC225D1611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2976980"/>
      </p:ext>
    </p:extLst>
  </p:cSld>
  <p:clrMapOvr>
    <a:masterClrMapping/>
  </p:clrMapOvr>
  <p:transition spd="slow" advClick="0" advTm="5000">
    <p:wipe/>
    <p:sndAc>
      <p:stSnd>
        <p:snd r:embed="rId2" name="3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A7518096-D835-4C6A-8F6D-285B966983BC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DC2A025-5FD9-4159-A7AA-D688E47DC53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5993A3B-12CA-48B5-8E4F-780EC709C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781" y="178273"/>
            <a:ext cx="3093402" cy="328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241497A-FCDB-45E8-8145-6B4AE5FC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76672"/>
            <a:ext cx="3240360" cy="2590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839D13-801E-4342-95E0-515B374AE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3200" y="339762"/>
            <a:ext cx="660384" cy="6608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DD47FCA-F404-4B4E-AE3D-C6BBBEAEE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3200" y="1455758"/>
            <a:ext cx="660384" cy="7087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4391C1E-49F9-4519-8265-730DC91A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200" y="2707632"/>
            <a:ext cx="673746" cy="5205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747C81E-5EAA-447B-AEEA-7B56175564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720" y="3728460"/>
            <a:ext cx="1214063" cy="24008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64C926-E4E2-4EFD-99B5-9668D2854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113" y="4544940"/>
            <a:ext cx="835275" cy="76788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33C2BB9-8E4D-4992-BDF7-7A21BC6485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968" y="3728460"/>
            <a:ext cx="1214063" cy="24008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2DE7589-BDD9-40F9-BEC7-940671FC10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4968" y="4186486"/>
            <a:ext cx="1512766" cy="21948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31A20097-F1E8-4220-9857-BDDF2AAFD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2203" y="3728460"/>
            <a:ext cx="1214063" cy="240084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292B0A6A-8075-4FBD-96E3-4C98860F8C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2160" y="4437112"/>
            <a:ext cx="843121" cy="1092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879B0D47-2EA7-4EE4-AC56-19E25591BE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3454" y="3735664"/>
            <a:ext cx="1182624" cy="234391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31FECD1-F4BE-49FF-AD2D-37FAAF8E54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53866" y="3486354"/>
            <a:ext cx="2641800" cy="264384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F3FE8D8C-0CD3-425F-B9C5-73D1D1CECA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496" y="1358992"/>
            <a:ext cx="3162284" cy="525135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F447CCB-30DD-4A36-8291-EB92315DB36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87490">
            <a:off x="1123395" y="3217912"/>
            <a:ext cx="301088" cy="30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5270329"/>
      </p:ext>
    </p:extLst>
  </p:cSld>
  <p:clrMapOvr>
    <a:masterClrMapping/>
  </p:clrMapOvr>
  <p:transition spd="slow" advClick="0" advTm="5000">
    <p:wipe/>
    <p:sndAc>
      <p:stSnd>
        <p:snd r:embed="rId2" name="4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1B58B8-501D-41FE-8607-D508FBC5E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18" y="1355688"/>
            <a:ext cx="8595564" cy="46656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A5CABA6-9321-4D5C-BEA1-F03AFBAB8CE5}"/>
              </a:ext>
            </a:extLst>
          </p:cNvPr>
          <p:cNvSpPr/>
          <p:nvPr/>
        </p:nvSpPr>
        <p:spPr>
          <a:xfrm>
            <a:off x="4469430" y="2579698"/>
            <a:ext cx="3044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6"/>
                </a:solidFill>
                <a:latin typeface="Arial Narrow" panose="020B0606020202030204" pitchFamily="34" charset="0"/>
              </a:rPr>
              <a:t>НОМЕР ВАШИХ ДОКУМЕНТОВ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757CD2C-1859-45AA-8A28-3C4DF2D77D83}"/>
              </a:ext>
            </a:extLst>
          </p:cNvPr>
          <p:cNvSpPr/>
          <p:nvPr/>
        </p:nvSpPr>
        <p:spPr>
          <a:xfrm>
            <a:off x="4644008" y="1622850"/>
            <a:ext cx="2539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189AA2"/>
                </a:solidFill>
                <a:latin typeface="Arial Narrow" panose="020B0606020202030204" pitchFamily="34" charset="0"/>
              </a:rPr>
              <a:t>СОСТОЯНИЕ ЗДОРОВЬЯ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ECB8DA-E250-41A7-8FF2-60A9B56E73CE}"/>
              </a:ext>
            </a:extLst>
          </p:cNvPr>
          <p:cNvSpPr/>
          <p:nvPr/>
        </p:nvSpPr>
        <p:spPr>
          <a:xfrm>
            <a:off x="598543" y="2402885"/>
            <a:ext cx="28933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ПЕРСОНАЛЬНЫЕ</a:t>
            </a:r>
          </a:p>
          <a:p>
            <a:r>
              <a:rPr lang="ru-RU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ДАННЫЕ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6E35424-A16C-4407-9189-0A17ADC335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6692" y="1839688"/>
            <a:ext cx="1111589" cy="116401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36D75F4-60FE-40F2-BF79-12FB592941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6907" y="599818"/>
            <a:ext cx="2425714" cy="104719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427A304-80C6-4665-A8FD-0006C9B51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8961" y="1196752"/>
            <a:ext cx="291375" cy="272160"/>
          </a:xfrm>
          <a:prstGeom prst="rect">
            <a:avLst/>
          </a:prstGeom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EB360177-29B4-4E67-AB95-13E97F442E71}"/>
              </a:ext>
            </a:extLst>
          </p:cNvPr>
          <p:cNvSpPr/>
          <p:nvPr/>
        </p:nvSpPr>
        <p:spPr>
          <a:xfrm>
            <a:off x="5148064" y="3487704"/>
            <a:ext cx="20354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ФАМИЛИЯ, ИМЯ, 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ДАТА РОЖДЕНИЯ,</a:t>
            </a:r>
          </a:p>
          <a:p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НОМЕР ТЕЛЕФОНА</a:t>
            </a:r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043C6A9C-297D-4622-B347-64CD0D4FA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1092" y="3575116"/>
            <a:ext cx="1251083" cy="119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2D5369F0-3DBB-49CC-BA18-6A2A5E677F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607" y="3639888"/>
            <a:ext cx="728438" cy="97200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05359692-4D44-4708-A2B6-AE79E1FCC0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3978137"/>
            <a:ext cx="728438" cy="97200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9B257690-4274-4800-BDA6-5A188CAF3C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278765"/>
            <a:ext cx="728438" cy="9720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2627EF05-8D3A-42EB-AF45-59DB83DA9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0608" y="4598148"/>
            <a:ext cx="728438" cy="97200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2B2ABCB5-598E-4A02-A85F-CD55A107FFEF}"/>
              </a:ext>
            </a:extLst>
          </p:cNvPr>
          <p:cNvSpPr/>
          <p:nvPr/>
        </p:nvSpPr>
        <p:spPr>
          <a:xfrm>
            <a:off x="4283968" y="5095979"/>
            <a:ext cx="24481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ОТПЕЧАТКИ ПАЛЬЦЕВ, </a:t>
            </a:r>
          </a:p>
          <a:p>
            <a:r>
              <a:rPr lang="ru-RU" b="1" dirty="0">
                <a:solidFill>
                  <a:srgbClr val="00B0F0"/>
                </a:solidFill>
                <a:latin typeface="Arial Narrow" panose="020B0606020202030204" pitchFamily="34" charset="0"/>
              </a:rPr>
              <a:t>ФОТОГРАФИЯ</a:t>
            </a: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6804557A-8F2B-4DB3-A4B8-236A3CE992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8250" y="5103263"/>
            <a:ext cx="816648" cy="1323992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2BF71138-5870-4124-A07F-86D49392E7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6499" y="5583871"/>
            <a:ext cx="596797" cy="77989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9BF25857-7B9D-4F9D-954B-D3E8DE7172D2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B0853AD7-3FB3-477F-A478-F6F3D535F54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2184522"/>
      </p:ext>
    </p:extLst>
  </p:cSld>
  <p:clrMapOvr>
    <a:masterClrMapping/>
  </p:clrMapOvr>
  <p:transition spd="slow" advClick="0" advTm="18000">
    <p:wipe/>
    <p:sndAc>
      <p:stSnd>
        <p:snd r:embed="rId2" name="5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3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5" grpId="0"/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67949F-C078-44F9-835B-9CF0CA3C8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0512" y="1102398"/>
            <a:ext cx="3040013" cy="4869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505F05-3DAB-464D-8C9F-7B739DC22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3592" y="2824257"/>
            <a:ext cx="3409088" cy="3227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0271D8-770C-4948-ACA4-027708D22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73593" y="1196752"/>
            <a:ext cx="2622375" cy="24980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FD3A2A3-C083-4510-9672-FABB55F365FE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C3D6595-F025-499A-B39C-D340EF75E70E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7042690"/>
      </p:ext>
    </p:extLst>
  </p:cSld>
  <p:clrMapOvr>
    <a:masterClrMapping/>
  </p:clrMapOvr>
  <p:transition spd="slow" advClick="0" advTm="8000">
    <p:wipe/>
    <p:sndAc>
      <p:stSnd>
        <p:snd r:embed="rId2" name="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59948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7.40741E-7 L 0.59584 -0.0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92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3 -0.00093 L -0.5757 0.00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26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C8E45A-DF61-4BD2-817B-2699978BB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975" y="1811459"/>
            <a:ext cx="9721080" cy="350229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1DB97D-3804-4B01-B6ED-562EC641D128}"/>
              </a:ext>
            </a:extLst>
          </p:cNvPr>
          <p:cNvSpPr/>
          <p:nvPr/>
        </p:nvSpPr>
        <p:spPr>
          <a:xfrm>
            <a:off x="107504" y="2468845"/>
            <a:ext cx="5743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FAB018"/>
                </a:solidFill>
                <a:latin typeface="Arial Narrow" panose="020B0606020202030204" pitchFamily="34" charset="0"/>
              </a:rPr>
              <a:t>СПЕЦИАЛЬНЫЕ ПЕРСОНАЛЬНЫЕ ДАННЫЕ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9A92214B-9CB0-4D32-A313-B4110B9147FB}"/>
              </a:ext>
            </a:extLst>
          </p:cNvPr>
          <p:cNvSpPr/>
          <p:nvPr/>
        </p:nvSpPr>
        <p:spPr>
          <a:xfrm>
            <a:off x="388115" y="2930510"/>
            <a:ext cx="6840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Расовая или национальная принадлежность, политические взгляды, религиозные или философские убеждения, состояние здоровья и пр.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858D6791-2BE5-43AC-90B8-668350E401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461825"/>
            <a:ext cx="9144000" cy="2168948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80205B24-09CB-40A5-B086-6B9143FAE19E}"/>
              </a:ext>
            </a:extLst>
          </p:cNvPr>
          <p:cNvSpPr/>
          <p:nvPr/>
        </p:nvSpPr>
        <p:spPr>
          <a:xfrm>
            <a:off x="107504" y="494056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89AA2"/>
                </a:solidFill>
                <a:latin typeface="Arial Narrow" panose="020B0606020202030204" pitchFamily="34" charset="0"/>
              </a:rPr>
              <a:t>БИОМЕТРИЧЕСКИЕ ПЕРСОНАЛЬНЫЕ ДАННЫЕ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69CE218-E292-4A99-9451-22132B4EC7D6}"/>
              </a:ext>
            </a:extLst>
          </p:cNvPr>
          <p:cNvSpPr/>
          <p:nvPr/>
        </p:nvSpPr>
        <p:spPr>
          <a:xfrm>
            <a:off x="316346" y="1141293"/>
            <a:ext cx="6984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Отпечаток пальца, рисунок радужной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оболочки глаза, код ДНК, слепок голоса и пр.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87DAAFD-B9B3-41CF-B950-C96C6A565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336" y="484707"/>
            <a:ext cx="1023464" cy="20870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6AC140C-0384-4080-B2DD-038055BA1C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304" y="2865819"/>
            <a:ext cx="1656412" cy="1690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2453C24-6463-42AC-B283-DED4BECD0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511" y="4221088"/>
            <a:ext cx="9361041" cy="267421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D449D6E-9729-4489-A934-1C56EB7AFCC7}"/>
              </a:ext>
            </a:extLst>
          </p:cNvPr>
          <p:cNvSpPr/>
          <p:nvPr/>
        </p:nvSpPr>
        <p:spPr>
          <a:xfrm>
            <a:off x="178975" y="4468726"/>
            <a:ext cx="36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EE4024"/>
                </a:solidFill>
                <a:latin typeface="Arial Narrow" panose="020B0606020202030204" pitchFamily="34" charset="0"/>
              </a:rPr>
              <a:t>ПЕРСОНАЛЬНЫЕ ДАННЫЕ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83F9062-773A-4F68-913A-FA70D2DEF52D}"/>
              </a:ext>
            </a:extLst>
          </p:cNvPr>
          <p:cNvSpPr/>
          <p:nvPr/>
        </p:nvSpPr>
        <p:spPr>
          <a:xfrm>
            <a:off x="388115" y="4958030"/>
            <a:ext cx="677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Фамилия, имя, отчество, дата рождения,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место рождения, место жительства, </a:t>
            </a:r>
          </a:p>
          <a:p>
            <a:r>
              <a:rPr lang="ru-RU" sz="2400" b="1" dirty="0">
                <a:solidFill>
                  <a:schemeClr val="bg1"/>
                </a:solidFill>
                <a:latin typeface="Arial Narrow" panose="020B0606020202030204" pitchFamily="34" charset="0"/>
              </a:rPr>
              <a:t>номер телефона, адрес электронной почты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19396-F870-4CA7-B41A-C56D650AD6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6336" y="4982627"/>
            <a:ext cx="1075532" cy="1087072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4D5E6AE-3395-4353-9743-0DAFE0FE53C0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0DFCF434-3BFC-4CBA-9F08-664B332FCD4D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4242155"/>
      </p:ext>
    </p:extLst>
  </p:cSld>
  <p:clrMapOvr>
    <a:masterClrMapping/>
  </p:clrMapOvr>
  <p:transition spd="slow" advClick="0" advTm="36000">
    <p:wipe/>
    <p:sndAc>
      <p:stSnd>
        <p:snd r:embed="rId3" name="7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2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0C63242-129D-4E29-8FBA-C60E2A583CCB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18E5D1F8-B28A-4260-88D3-391304E95499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527D6119-4BF7-4DA3-80F0-9320548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873" y="548680"/>
            <a:ext cx="7695953" cy="82347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5BA63A9-5833-4A00-8AFB-50B4A063EC50}"/>
              </a:ext>
            </a:extLst>
          </p:cNvPr>
          <p:cNvSpPr/>
          <p:nvPr/>
        </p:nvSpPr>
        <p:spPr>
          <a:xfrm>
            <a:off x="6333141" y="1260848"/>
            <a:ext cx="1612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ОНЛАЙН</a:t>
            </a:r>
            <a:r>
              <a:rPr lang="ru-RU" dirty="0">
                <a:latin typeface="Arial Narrow" panose="020B0606020202030204" pitchFamily="34" charset="0"/>
              </a:rPr>
              <a:t>-ИГРЫ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D128E2EB-D476-43EF-9E1F-B22A55DFE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8048" y="1677112"/>
            <a:ext cx="1776400" cy="133024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23325D91-EFAD-4038-B739-4B65AAD2E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268" y="1701691"/>
            <a:ext cx="332891" cy="33314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1571E8B6-BFF7-4320-947F-67E478AF7C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116" y="2468392"/>
            <a:ext cx="334316" cy="33457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0ACA862-07B1-4B9E-84D7-CCBCF3133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476672"/>
            <a:ext cx="961538" cy="147744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337EC8-0037-4CCD-847E-26097FD69B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3164" y="-366968"/>
            <a:ext cx="2641800" cy="264384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6620169-5B05-4EB1-8521-9D902F76C9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120" y="3565153"/>
            <a:ext cx="661286" cy="657414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963D889-6089-4E88-A265-5A60D18DC67C}"/>
              </a:ext>
            </a:extLst>
          </p:cNvPr>
          <p:cNvSpPr/>
          <p:nvPr/>
        </p:nvSpPr>
        <p:spPr>
          <a:xfrm>
            <a:off x="6581580" y="3079363"/>
            <a:ext cx="2167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СОЦИАЛЬНЫЕ </a:t>
            </a:r>
            <a:r>
              <a:rPr lang="ru-RU" dirty="0">
                <a:latin typeface="Arial Narrow" panose="020B0606020202030204" pitchFamily="34" charset="0"/>
              </a:rPr>
              <a:t>СЕТИ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E70794D-EFD8-4E89-B217-BEDC85310F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79066" y="4034622"/>
            <a:ext cx="761942" cy="762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74E96DD-A24A-4554-B8F1-D7FA933A3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6788" y="3559754"/>
            <a:ext cx="761941" cy="7625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B5AE0E-8FE6-4D2E-8D73-C7D1A63337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78472" y="4029085"/>
            <a:ext cx="585945" cy="586398"/>
          </a:xfrm>
          <a:prstGeom prst="rect">
            <a:avLst/>
          </a:prstGeom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E59EA29F-2027-4879-B805-AF235AE57AB5}"/>
              </a:ext>
            </a:extLst>
          </p:cNvPr>
          <p:cNvSpPr/>
          <p:nvPr/>
        </p:nvSpPr>
        <p:spPr>
          <a:xfrm>
            <a:off x="6316865" y="4931876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САЙТЫ </a:t>
            </a:r>
            <a:r>
              <a:rPr lang="ru-RU" dirty="0">
                <a:latin typeface="Arial Narrow" panose="020B0606020202030204" pitchFamily="34" charset="0"/>
              </a:rPr>
              <a:t>ЗНАКОМСТВ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EE62486-6D3C-440C-98BE-AD04A71AA4C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57479" y="5591640"/>
            <a:ext cx="1000388" cy="21578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F532FD9-0EB4-4E73-822B-9BE58A5A15C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86073" y="5582382"/>
            <a:ext cx="1000388" cy="19148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946EB4D5-754E-48CC-A2C7-4DC8981A9D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39188" y="5932635"/>
            <a:ext cx="320513" cy="30132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D5D3AB2-1F69-401C-8536-5822F5D37748}"/>
              </a:ext>
            </a:extLst>
          </p:cNvPr>
          <p:cNvSpPr/>
          <p:nvPr/>
        </p:nvSpPr>
        <p:spPr>
          <a:xfrm>
            <a:off x="3007148" y="5708176"/>
            <a:ext cx="15648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МОБИЛЬНЫЕ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ПРИЛОЖЕНИЯ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333ED73-8EAA-47C2-BE82-9ED3C8B7BB7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38884" y="5539124"/>
            <a:ext cx="531882" cy="53229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3A74919-9F5B-44FD-8255-2827733FBE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03703" y="5869892"/>
            <a:ext cx="596237" cy="59669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807437E0-257D-4362-A55F-E452A14012B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75582" y="5364351"/>
            <a:ext cx="880460" cy="66280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B28215F6-6CF4-4624-8771-8A804B665D4A}"/>
              </a:ext>
            </a:extLst>
          </p:cNvPr>
          <p:cNvSpPr/>
          <p:nvPr/>
        </p:nvSpPr>
        <p:spPr>
          <a:xfrm>
            <a:off x="891358" y="4941168"/>
            <a:ext cx="1914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ВИДЕОХОСТИНГИ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278E0C3D-BC7D-4C0D-B0AB-FA1EA2B9957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8179" y="5382508"/>
            <a:ext cx="1340200" cy="100806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6F05C872-EF36-478A-88D4-8B5DBE2A691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03648" y="5650277"/>
            <a:ext cx="570998" cy="5647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0DC6FB18-70A2-4023-A2AC-2E146EB1B9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97127" y="5879615"/>
            <a:ext cx="502948" cy="103736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E3652E3B-7EDE-466A-9858-385378E0117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054" y="2725925"/>
            <a:ext cx="963594" cy="1790913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DADF8184-1688-4ECD-B522-127D52B9F9BD}"/>
              </a:ext>
            </a:extLst>
          </p:cNvPr>
          <p:cNvSpPr/>
          <p:nvPr/>
        </p:nvSpPr>
        <p:spPr>
          <a:xfrm>
            <a:off x="1696917" y="3125529"/>
            <a:ext cx="963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УМНЫЕ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ЧАСЫ</a:t>
            </a: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C125455B-ACE4-44EF-B5C2-034B4C91EF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7342" y="3482206"/>
            <a:ext cx="436266" cy="411654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65D5F35A-1629-4AEE-89A1-4A58C9F4DE9B}"/>
              </a:ext>
            </a:extLst>
          </p:cNvPr>
          <p:cNvSpPr/>
          <p:nvPr/>
        </p:nvSpPr>
        <p:spPr>
          <a:xfrm>
            <a:off x="928280" y="1275907"/>
            <a:ext cx="16995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b="1" dirty="0">
                <a:latin typeface="Arial Narrow" panose="020B0606020202030204" pitchFamily="34" charset="0"/>
              </a:rPr>
              <a:t>ОК, ГУГЛ… </a:t>
            </a:r>
          </a:p>
          <a:p>
            <a:pPr lvl="0" algn="r"/>
            <a:r>
              <a:rPr lang="ru-RU" dirty="0">
                <a:latin typeface="Arial Narrow" panose="020B0606020202030204" pitchFamily="34" charset="0"/>
              </a:rPr>
              <a:t>СИРИ, СКАЖИ…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5CC3DBAF-61D0-4896-AC2D-545DAC1BDD0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46697" y="714025"/>
            <a:ext cx="906135" cy="90683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865CAE76-B346-412C-B850-D2CC226A576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93830" y="807654"/>
            <a:ext cx="437063" cy="70956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99CE3BD1-D0C7-4D73-9DBC-70A8067D19DE}"/>
              </a:ext>
            </a:extLst>
          </p:cNvPr>
          <p:cNvSpPr/>
          <p:nvPr/>
        </p:nvSpPr>
        <p:spPr>
          <a:xfrm>
            <a:off x="4572000" y="476672"/>
            <a:ext cx="21034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БИОМЕТРИЧЕСКАЯ </a:t>
            </a:r>
          </a:p>
          <a:p>
            <a:pPr lvl="0"/>
            <a:r>
              <a:rPr lang="ru-RU" dirty="0">
                <a:latin typeface="Arial Narrow" panose="020B0606020202030204" pitchFamily="34" charset="0"/>
              </a:rPr>
              <a:t>ИДЕНТИФИКАЦИЯ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2592920174"/>
      </p:ext>
    </p:extLst>
  </p:cSld>
  <p:clrMapOvr>
    <a:masterClrMapping/>
  </p:clrMapOvr>
  <p:transition spd="slow" advClick="0" advTm="5000">
    <p:wipe/>
    <p:sndAc>
      <p:stSnd>
        <p:snd r:embed="rId3" name="8+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0301 L -0.00122 0.00324 C -0.0007 -0.00023 -0.00017 -0.0037 0.00035 -0.00717 C 0.00052 -0.0081 0.00087 -0.00926 0.00121 -0.01041 C 0.00173 -0.01157 0.00243 -0.0125 0.00295 -0.01389 C 0.0033 -0.01481 0.00312 -0.01643 0.00382 -0.01713 C 0.00521 -0.01898 0.00885 -0.02152 0.00885 -0.02129 C 0.01389 -0.02129 0.01892 -0.02106 0.02396 -0.0206 C 0.025 -0.02037 0.02621 -0.0199 0.02726 -0.01944 C 0.02899 -0.01851 0.03125 -0.01551 0.03229 -0.01389 C 0.03298 -0.01273 0.03333 -0.01134 0.03403 -0.01041 C 0.03472 -0.00949 0.03559 -0.00902 0.03646 -0.0081 C 0.0368 -0.00717 0.03663 -0.00555 0.03733 -0.00486 C 0.03871 -0.00301 0.04236 -0.00023 0.04236 -3.7037E-6 C 0.04323 0.00278 0.04358 0.00394 0.0441 0.00741 C 0.04444 0.00973 0.04462 0.01204 0.04496 0.01436 C 0.04705 0.00579 0.0441 0.01621 0.04739 0.00741 C 0.04809 0.00579 0.04844 0.00371 0.04913 0.00186 C 0.05069 -0.00185 0.05364 -0.00578 0.0566 -0.00717 L 0.0592 -0.0081 C 0.06285 -0.00787 0.06667 -0.00879 0.07014 -0.00717 C 0.07222 -0.00601 0.07344 -0.00254 0.07517 -0.00023 L 0.0776 0.00301 C 0.07847 0.00417 0.07951 0.0051 0.08021 0.00649 C 0.08108 0.00834 0.08194 0.00996 0.08264 0.01204 C 0.08698 0.02454 0.08212 0.01412 0.08611 0.02199 C 0.08663 0.02732 0.08663 0.02871 0.08767 0.03334 C 0.08854 0.0375 0.08871 0.03635 0.08941 0.04121 C 0.08976 0.04375 0.08993 0.0463 0.09028 0.04908 C 0.09045 0.06088 0.09062 0.07292 0.09114 0.08496 C 0.09132 0.09236 0.09149 0.09815 0.09271 0.1051 C 0.09288 0.10625 0.09305 0.10741 0.09358 0.10834 C 0.09427 0.10949 0.09531 0.10996 0.09618 0.11065 C 0.09635 0.10949 0.0967 0.10857 0.09687 0.10741 C 0.09739 0.1051 0.09705 0.10278 0.09774 0.1007 C 0.09861 0.09815 0.1 0.09607 0.10121 0.09375 C 0.10173 0.09283 0.10208 0.09144 0.10278 0.09051 C 0.10364 0.08936 0.10469 0.08843 0.10538 0.08704 C 0.10625 0.08542 0.10694 0.08334 0.10781 0.08149 C 0.10833 0.08033 0.10885 0.07917 0.10955 0.07824 C 0.11024 0.07732 0.11128 0.07686 0.11198 0.07593 C 0.11371 0.07408 0.11493 0.0713 0.11719 0.07037 C 0.11927 0.06922 0.1217 0.06899 0.12378 0.06806 L 0.12639 0.0669 C 0.12795 0.0676 0.12986 0.06783 0.13142 0.06922 L 0.13646 0.07361 C 0.13767 0.07616 0.13802 0.07755 0.13976 0.0794 C 0.14062 0.0801 0.14149 0.08079 0.14236 0.08149 C 0.1434 0.0838 0.14496 0.08565 0.14566 0.0882 C 0.14601 0.08936 0.14618 0.09051 0.14653 0.09167 C 0.14687 0.09283 0.14774 0.09375 0.14809 0.09491 C 0.14913 0.09746 0.14948 0.10162 0.14983 0.10394 C 0.15121 0.11227 0.15104 0.11065 0.15243 0.11621 C 0.1533 0.12894 0.1533 0.12454 0.1533 0.12986 " pathEditMode="relative" rAng="0" ptsTypes="AAAAAAAAAAAAAAAAAAAAAAAAAAAAAAAAAAAAAAAAAAAAAAAAAAAAAA">
                                      <p:cBhvr>
                                        <p:cTn id="53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0093 L 0.00226 0.00116 C 0.00348 -0.00671 0.00487 -0.0088 0.00313 -0.01574 C 0.00278 -0.01713 0.00191 -0.01806 0.00139 -0.01921 C -4.44444E-6 -0.02639 0.00157 -0.0213 -0.00191 -0.02708 C -0.00486 -0.03171 -0.00208 -0.02963 -0.00625 -0.03148 C -0.00711 -0.03218 -0.00781 -0.03333 -0.00868 -0.0338 C -0.01093 -0.03472 -0.01545 -0.03588 -0.01545 -0.03565 C -0.01944 -0.03565 -0.02326 -0.03565 -0.02725 -0.03472 C -0.02899 -0.03449 -0.03229 -0.03264 -0.03229 -0.03241 C -0.03402 -0.03032 -0.03663 -0.02894 -0.03732 -0.02593 L -0.03906 -0.01921 C -0.03923 -0.01806 -0.03958 -0.0169 -0.03975 -0.01574 L -0.04149 -0.00695 C -0.04184 -0.00162 -0.04166 0.0037 -0.04236 0.0088 C -0.04253 0.01042 -0.04305 0.00579 -0.04322 0.0044 C -0.04513 -0.03634 -0.04236 -0.01644 -0.04496 -0.0338 C -0.04513 -0.04051 -0.04513 -0.04722 -0.04566 -0.05394 C -0.046 -0.05695 -0.04739 -0.06273 -0.04739 -0.0625 C -0.04791 -0.06829 -0.04809 -0.07222 -0.04913 -0.07732 C -0.0493 -0.07847 -0.04965 -0.07963 -0.05 -0.08079 C -0.05034 -0.08241 -0.05086 -0.08681 -0.05156 -0.08866 C -0.05538 -0.09861 -0.05104 -0.08333 -0.05503 -0.09745 C -0.05555 -0.09954 -0.05642 -0.10556 -0.05833 -0.10764 C -0.05902 -0.10833 -0.06006 -0.10833 -0.06093 -0.1088 C -0.06458 -0.11366 -0.06197 -0.11134 -0.06666 -0.1132 C -0.0684 -0.11389 -0.07187 -0.11551 -0.07187 -0.11528 C -0.07656 -0.11458 -0.08142 -0.11435 -0.08611 -0.1132 C -0.08836 -0.1125 -0.08923 -0.10972 -0.09027 -0.10764 C -0.09548 -0.09792 -0.09062 -0.10764 -0.09444 -0.09977 C -0.09479 -0.09792 -0.09513 -0.09236 -0.09531 -0.09421 C -0.09618 -0.10046 -0.09479 -0.10718 -0.09618 -0.1132 C -0.09791 -0.12107 -0.10034 -0.11875 -0.10381 -0.12107 C -0.10468 -0.12153 -0.10538 -0.12245 -0.10625 -0.12315 C -0.11597 -0.12269 -0.12187 -0.12685 -0.12812 -0.11991 C -0.12899 -0.11898 -0.12986 -0.11759 -0.13072 -0.11644 C -0.1309 -0.11551 -0.13107 -0.11412 -0.13142 -0.1132 C -0.13246 -0.11088 -0.1342 -0.10903 -0.13489 -0.10648 C -0.13645 -0.1 -0.13663 -0.10046 -0.13732 -0.09421 C -0.1375 -0.09375 -0.13732 -0.09329 -0.13732 -0.09306 " pathEditMode="relative" rAng="0" ptsTypes="AAAAAAAAAAAAAAAAAAAAAAAAAAAAAAAAAAAAAAAA">
                                      <p:cBhvr>
                                        <p:cTn id="65" dur="1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0" y="-585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6 0.04375 L -0.01841 0.01597 C -0.02223 0.00972 -0.0283 0.00671 -0.03438 0.00671 C -0.04132 0.00671 -0.04705 0.00972 -0.05087 0.01597 L -0.06962 0.04375 " pathEditMode="relative" rAng="0" ptsTypes="AAAAA">
                                      <p:cBhvr>
                                        <p:cTn id="119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5" grpId="0"/>
      <p:bldP spid="34" grpId="0"/>
      <p:bldP spid="35" grpId="0"/>
      <p:bldP spid="41" grpId="0"/>
      <p:bldP spid="4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218C564-D509-4F3E-B1CF-54285CCD4878}"/>
              </a:ext>
            </a:extLst>
          </p:cNvPr>
          <p:cNvSpPr/>
          <p:nvPr/>
        </p:nvSpPr>
        <p:spPr>
          <a:xfrm>
            <a:off x="0" y="0"/>
            <a:ext cx="9144000" cy="259079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F61721F6-69F5-44AC-B872-EB68B3F75002}"/>
              </a:ext>
            </a:extLst>
          </p:cNvPr>
          <p:cNvSpPr/>
          <p:nvPr/>
        </p:nvSpPr>
        <p:spPr>
          <a:xfrm>
            <a:off x="0" y="6610350"/>
            <a:ext cx="9144000" cy="259079"/>
          </a:xfrm>
          <a:prstGeom prst="rect">
            <a:avLst/>
          </a:prstGeom>
          <a:solidFill>
            <a:srgbClr val="004A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80E7325-972F-4228-887C-B08C511482CF}"/>
              </a:ext>
            </a:extLst>
          </p:cNvPr>
          <p:cNvSpPr/>
          <p:nvPr/>
        </p:nvSpPr>
        <p:spPr>
          <a:xfrm>
            <a:off x="1486406" y="59251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используй способ разблокировки телефона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через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ОТПЕЧАТОК ПАЛЬЦА </a:t>
            </a:r>
            <a:r>
              <a:rPr lang="ru-RU" b="1" dirty="0">
                <a:latin typeface="Arial Narrow" panose="020B0606020202030204" pitchFamily="34" charset="0"/>
              </a:rPr>
              <a:t>или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FACE ID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C9F8455F-55EF-4E70-B0CC-03512E539AB0}"/>
              </a:ext>
            </a:extLst>
          </p:cNvPr>
          <p:cNvSpPr/>
          <p:nvPr/>
        </p:nvSpPr>
        <p:spPr>
          <a:xfrm>
            <a:off x="1486406" y="1451489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Не играй в игры, при использовании которых нужно разрешить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ДОСТУП К ТЕЛЕФОННОЙ КНИГЕ, ГАЛЕРЕЕ, ГЕОЛОКАЦИИ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10F7EF5-D4C1-480C-904E-4D0C1679EBD9}"/>
              </a:ext>
            </a:extLst>
          </p:cNvPr>
          <p:cNvSpPr/>
          <p:nvPr/>
        </p:nvSpPr>
        <p:spPr>
          <a:xfrm>
            <a:off x="1500706" y="228755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Установи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НАСТРОЙКИ</a:t>
            </a:r>
            <a:r>
              <a:rPr lang="ru-RU" b="1" dirty="0"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ПРИВАТНОСТИ</a:t>
            </a:r>
            <a:r>
              <a:rPr lang="ru-RU" b="1" dirty="0">
                <a:latin typeface="Arial Narrow" panose="020B0606020202030204" pitchFamily="34" charset="0"/>
              </a:rPr>
              <a:t> для своего профиля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в социальной сети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FBAF2B16-C611-498A-9F90-AEB9FB27F881}"/>
              </a:ext>
            </a:extLst>
          </p:cNvPr>
          <p:cNvSpPr/>
          <p:nvPr/>
        </p:nvSpPr>
        <p:spPr>
          <a:xfrm>
            <a:off x="1486406" y="3175828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ЗАПРЕЩАЙ ДОСТУП </a:t>
            </a:r>
            <a:r>
              <a:rPr lang="ru-RU" b="1" dirty="0">
                <a:latin typeface="Arial Narrow" panose="020B0606020202030204" pitchFamily="34" charset="0"/>
              </a:rPr>
              <a:t>мобильных приложений к информации,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хранящейся в твоем телефоне 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D786EA87-3AA4-4C05-B862-9F8E76C3C475}"/>
              </a:ext>
            </a:extLst>
          </p:cNvPr>
          <p:cNvSpPr/>
          <p:nvPr/>
        </p:nvSpPr>
        <p:spPr>
          <a:xfrm>
            <a:off x="1500706" y="3982590"/>
            <a:ext cx="71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Заведи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ВТОРОЙ АДРЕС ЭЛЕКТРОННОЙ ПОЧТЫ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для видеохостингов и т.д.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C56B18C-7D7B-47CB-9CF5-4C2A1F67E85B}"/>
              </a:ext>
            </a:extLst>
          </p:cNvPr>
          <p:cNvSpPr/>
          <p:nvPr/>
        </p:nvSpPr>
        <p:spPr>
          <a:xfrm>
            <a:off x="1500706" y="4775980"/>
            <a:ext cx="71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latin typeface="Arial Narrow" panose="020B0606020202030204" pitchFamily="34" charset="0"/>
              </a:rPr>
              <a:t>Если ты прокладывал маршрут при помощи </a:t>
            </a:r>
            <a:r>
              <a:rPr lang="en-US" b="1" dirty="0">
                <a:latin typeface="Arial Narrow" panose="020B0606020202030204" pitchFamily="34" charset="0"/>
              </a:rPr>
              <a:t>google</a:t>
            </a:r>
            <a:r>
              <a:rPr lang="ru-RU" b="1" dirty="0">
                <a:latin typeface="Arial Narrow" panose="020B0606020202030204" pitchFamily="34" charset="0"/>
              </a:rPr>
              <a:t>-карт, </a:t>
            </a:r>
            <a:r>
              <a:rPr lang="en-US" b="1" dirty="0">
                <a:latin typeface="Arial Narrow" panose="020B0606020202030204" pitchFamily="34" charset="0"/>
              </a:rPr>
              <a:t/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ru-RU" b="1" dirty="0">
                <a:latin typeface="Arial Narrow" panose="020B0606020202030204" pitchFamily="34" charset="0"/>
              </a:rPr>
              <a:t>не забудь по прибытию в пункт назначения ,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ОТКЛЮЧИТЬ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ПЕРЕДАЧУ ГЕОДАННЫХ </a:t>
            </a:r>
            <a:r>
              <a:rPr lang="ru-RU" b="1" dirty="0">
                <a:latin typeface="Arial Narrow" panose="020B0606020202030204" pitchFamily="34" charset="0"/>
              </a:rPr>
              <a:t>в настройках телефона 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292BCB32-FCB8-4676-9D3E-D0A3E17CCA3B}"/>
              </a:ext>
            </a:extLst>
          </p:cNvPr>
          <p:cNvSpPr/>
          <p:nvPr/>
        </p:nvSpPr>
        <p:spPr>
          <a:xfrm>
            <a:off x="1500706" y="5877272"/>
            <a:ext cx="7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УКАЗЫВАЙ </a:t>
            </a:r>
            <a:r>
              <a:rPr lang="ru-RU" b="1" dirty="0">
                <a:latin typeface="Arial Narrow" panose="020B0606020202030204" pitchFamily="34" charset="0"/>
              </a:rPr>
              <a:t>в интернете, мобильных приложений свою </a:t>
            </a:r>
            <a:r>
              <a:rPr lang="ru-RU" b="1" dirty="0">
                <a:solidFill>
                  <a:srgbClr val="FF0000"/>
                </a:solidFill>
                <a:latin typeface="Arial Narrow" panose="020B0606020202030204" pitchFamily="34" charset="0"/>
              </a:rPr>
              <a:t>ГЕОЛОКАЦИЮ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83A4D79-E76A-4C66-B644-05592C19F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6" y="260648"/>
            <a:ext cx="1476300" cy="13608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23A0EDD-7449-412E-82A1-03E5CF8F2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6296" y="619011"/>
            <a:ext cx="2195025" cy="21967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DBA26976-1214-43AB-800B-D4E0DB6BE7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3183" y="1772816"/>
            <a:ext cx="1777388" cy="170100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541A219E-F3DC-411F-B728-D485D6D7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658" y="2684421"/>
            <a:ext cx="1476300" cy="13608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41E777F9-C0AA-48F5-9E07-A155CA9B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4544" y="3212976"/>
            <a:ext cx="2195025" cy="219672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F5E9CF44-5162-45A4-A1CE-D77EFFE6E3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5114" y="4291631"/>
            <a:ext cx="1777388" cy="17010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E0007EFC-A83C-4AC9-A167-9A52FE799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5" y="5301208"/>
            <a:ext cx="1476300" cy="13608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2FFD479-C546-4770-8417-38051CB79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121" y="592518"/>
            <a:ext cx="549693" cy="718335"/>
          </a:xfrm>
          <a:prstGeom prst="rect">
            <a:avLst/>
          </a:prstGeom>
        </p:spPr>
      </p:pic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DCF71761-7923-464F-B3C3-715865549BE6}"/>
              </a:ext>
            </a:extLst>
          </p:cNvPr>
          <p:cNvCxnSpPr>
            <a:cxnSpLocks/>
          </p:cNvCxnSpPr>
          <p:nvPr/>
        </p:nvCxnSpPr>
        <p:spPr>
          <a:xfrm flipV="1">
            <a:off x="381831" y="487413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4CFFB732-3422-4351-90C7-AB4CD7E42F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3230" y="986747"/>
            <a:ext cx="1152445" cy="1140376"/>
          </a:xfrm>
          <a:prstGeom prst="rect">
            <a:avLst/>
          </a:prstGeom>
        </p:spPr>
      </p:pic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1507F2F1-044B-4237-92A5-E0A15397FF30}"/>
              </a:ext>
            </a:extLst>
          </p:cNvPr>
          <p:cNvCxnSpPr>
            <a:cxnSpLocks/>
          </p:cNvCxnSpPr>
          <p:nvPr/>
        </p:nvCxnSpPr>
        <p:spPr>
          <a:xfrm flipV="1">
            <a:off x="7931098" y="1269225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A254DA0B-E9BF-4D7D-9A87-22DC2103F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254" y="2984482"/>
            <a:ext cx="614395" cy="1060739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xmlns="" id="{E6893652-BA44-4818-94AB-3CEBCF7B69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194" y="2463717"/>
            <a:ext cx="657944" cy="65845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xmlns="" id="{AC57D054-B82A-4537-8959-A12DE4391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7" y="2148670"/>
            <a:ext cx="657943" cy="65845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xmlns="" id="{6CDDFB32-BB58-405A-AC83-28884E8CA0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3390" y="2526393"/>
            <a:ext cx="1220730" cy="8872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B3A7D1A6-86F2-481C-A604-3F30D15DDC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643294" y="3191222"/>
            <a:ext cx="1115784" cy="88727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2F2E1F6B-A90F-4734-8FF1-D1051EF30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163" y="3874371"/>
            <a:ext cx="784768" cy="785374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xmlns="" id="{E4A0BA05-F9FF-4679-9C62-9EA84CD7A7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341" y="4133029"/>
            <a:ext cx="784769" cy="785375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xmlns="" id="{9C0B1990-D84C-4AD2-9BA2-5D8B1AD575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72586" y="4699096"/>
            <a:ext cx="1628920" cy="1012768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xmlns="" id="{35DB0AF8-5B8D-4ABC-BB1E-BBFE222F184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87046" y="4423796"/>
            <a:ext cx="615908" cy="83652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xmlns="" id="{BEF01F91-E5C2-4EB8-ADF5-8C6A0B13AB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121" y="5543783"/>
            <a:ext cx="615908" cy="836521"/>
          </a:xfrm>
          <a:prstGeom prst="rect">
            <a:avLst/>
          </a:prstGeom>
        </p:spPr>
      </p:pic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xmlns="" id="{FC16BB82-B7E8-4CA5-96F6-A482D8FDFC0A}"/>
              </a:ext>
            </a:extLst>
          </p:cNvPr>
          <p:cNvCxnSpPr>
            <a:cxnSpLocks/>
          </p:cNvCxnSpPr>
          <p:nvPr/>
        </p:nvCxnSpPr>
        <p:spPr>
          <a:xfrm flipV="1">
            <a:off x="395536" y="5499290"/>
            <a:ext cx="756108" cy="90727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48663E9F-E13E-43BE-A4AD-64986949FE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1459" y="739470"/>
            <a:ext cx="2690363" cy="587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667052"/>
      </p:ext>
    </p:extLst>
  </p:cSld>
  <p:clrMapOvr>
    <a:masterClrMapping/>
  </p:clrMapOvr>
  <p:transition spd="slow" advClick="0" advTm="57000">
    <p:wipe/>
    <p:sndAc>
      <p:stSnd>
        <p:snd r:embed="rId3" name="9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2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2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2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2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2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2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2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2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6" grpId="0"/>
      <p:bldP spid="46" grpId="0"/>
      <p:bldP spid="47" grpId="0"/>
      <p:bldP spid="4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198</Words>
  <Application>Microsoft Office PowerPoint</Application>
  <PresentationFormat>Экран (4:3)</PresentationFormat>
  <Paragraphs>63</Paragraphs>
  <Slides>11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О ПЕРСОНАЛЬНЫХ ДАННЫХ (заставка: класс в виде цифровой сферы в разрезе, висит доска, у доски стоит Инспектор и ребенок с гаджетом)</dc:title>
  <dc:creator>Емуранова Ольга</dc:creator>
  <cp:lastModifiedBy>Sony</cp:lastModifiedBy>
  <cp:revision>110</cp:revision>
  <dcterms:created xsi:type="dcterms:W3CDTF">2018-05-17T08:42:44Z</dcterms:created>
  <dcterms:modified xsi:type="dcterms:W3CDTF">2018-10-25T18:24:54Z</dcterms:modified>
</cp:coreProperties>
</file>