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8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40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21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588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750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13" Type="http://schemas.openxmlformats.org/officeDocument/2006/relationships/image" Target="../media/image92.emf"/><Relationship Id="rId3" Type="http://schemas.openxmlformats.org/officeDocument/2006/relationships/audio" Target="../media/audio10.wav"/><Relationship Id="rId7" Type="http://schemas.openxmlformats.org/officeDocument/2006/relationships/image" Target="../media/image86.emf"/><Relationship Id="rId12" Type="http://schemas.openxmlformats.org/officeDocument/2006/relationships/image" Target="../media/image9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11" Type="http://schemas.openxmlformats.org/officeDocument/2006/relationships/image" Target="../media/image90.emf"/><Relationship Id="rId5" Type="http://schemas.openxmlformats.org/officeDocument/2006/relationships/image" Target="../media/image84.emf"/><Relationship Id="rId10" Type="http://schemas.openxmlformats.org/officeDocument/2006/relationships/image" Target="../media/image89.emf"/><Relationship Id="rId4" Type="http://schemas.openxmlformats.org/officeDocument/2006/relationships/image" Target="../media/image83.emf"/><Relationship Id="rId9" Type="http://schemas.openxmlformats.org/officeDocument/2006/relationships/image" Target="../media/image8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5" Type="http://schemas.openxmlformats.org/officeDocument/2006/relationships/image" Target="../media/image82.emf"/><Relationship Id="rId4" Type="http://schemas.openxmlformats.org/officeDocument/2006/relationships/image" Target="../media/image9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audio" Target="../media/audio7.wav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18" Type="http://schemas.openxmlformats.org/officeDocument/2006/relationships/image" Target="../media/image63.emf"/><Relationship Id="rId26" Type="http://schemas.openxmlformats.org/officeDocument/2006/relationships/image" Target="../media/image71.emf"/><Relationship Id="rId3" Type="http://schemas.openxmlformats.org/officeDocument/2006/relationships/audio" Target="../media/audio8.wav"/><Relationship Id="rId21" Type="http://schemas.openxmlformats.org/officeDocument/2006/relationships/image" Target="../media/image66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17" Type="http://schemas.openxmlformats.org/officeDocument/2006/relationships/image" Target="../media/image62.emf"/><Relationship Id="rId25" Type="http://schemas.openxmlformats.org/officeDocument/2006/relationships/image" Target="../media/image7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emf"/><Relationship Id="rId20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24" Type="http://schemas.openxmlformats.org/officeDocument/2006/relationships/image" Target="../media/image69.emf"/><Relationship Id="rId5" Type="http://schemas.openxmlformats.org/officeDocument/2006/relationships/image" Target="../media/image50.jpeg"/><Relationship Id="rId15" Type="http://schemas.openxmlformats.org/officeDocument/2006/relationships/image" Target="../media/image60.emf"/><Relationship Id="rId23" Type="http://schemas.openxmlformats.org/officeDocument/2006/relationships/image" Target="../media/image68.emf"/><Relationship Id="rId10" Type="http://schemas.openxmlformats.org/officeDocument/2006/relationships/image" Target="../media/image55.emf"/><Relationship Id="rId19" Type="http://schemas.openxmlformats.org/officeDocument/2006/relationships/image" Target="../media/image64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Relationship Id="rId14" Type="http://schemas.openxmlformats.org/officeDocument/2006/relationships/image" Target="../media/image59.emf"/><Relationship Id="rId22" Type="http://schemas.openxmlformats.org/officeDocument/2006/relationships/image" Target="../media/image6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image" Target="../media/image78.emf"/><Relationship Id="rId3" Type="http://schemas.openxmlformats.org/officeDocument/2006/relationships/audio" Target="../media/audio9.wav"/><Relationship Id="rId7" Type="http://schemas.openxmlformats.org/officeDocument/2006/relationships/image" Target="../media/image39.emf"/><Relationship Id="rId12" Type="http://schemas.openxmlformats.org/officeDocument/2006/relationships/image" Target="../media/image77.emf"/><Relationship Id="rId17" Type="http://schemas.openxmlformats.org/officeDocument/2006/relationships/image" Target="../media/image82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emf"/><Relationship Id="rId11" Type="http://schemas.openxmlformats.org/officeDocument/2006/relationships/image" Target="../media/image57.emf"/><Relationship Id="rId5" Type="http://schemas.openxmlformats.org/officeDocument/2006/relationships/image" Target="../media/image73.emf"/><Relationship Id="rId15" Type="http://schemas.openxmlformats.org/officeDocument/2006/relationships/image" Target="../media/image80.emf"/><Relationship Id="rId10" Type="http://schemas.openxmlformats.org/officeDocument/2006/relationships/image" Target="../media/image56.emf"/><Relationship Id="rId4" Type="http://schemas.openxmlformats.org/officeDocument/2006/relationships/image" Target="../media/image72.emf"/><Relationship Id="rId9" Type="http://schemas.openxmlformats.org/officeDocument/2006/relationships/image" Target="../media/image76.emf"/><Relationship Id="rId14" Type="http://schemas.openxmlformats.org/officeDocument/2006/relationships/image" Target="../media/image7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7042690"/>
      </p:ext>
    </p:extLst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198</Words>
  <Application>Microsoft Office PowerPoint</Application>
  <PresentationFormat>Экран (4:3)</PresentationFormat>
  <Paragraphs>63</Paragraphs>
  <Slides>11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Sony</cp:lastModifiedBy>
  <cp:revision>110</cp:revision>
  <dcterms:created xsi:type="dcterms:W3CDTF">2018-05-17T08:42:44Z</dcterms:created>
  <dcterms:modified xsi:type="dcterms:W3CDTF">2018-10-25T18:24:54Z</dcterms:modified>
</cp:coreProperties>
</file>